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4" r:id="rId1"/>
  </p:sldMasterIdLst>
  <p:notesMasterIdLst>
    <p:notesMasterId r:id="rId20"/>
  </p:notesMasterIdLst>
  <p:sldIdLst>
    <p:sldId id="1507" r:id="rId2"/>
    <p:sldId id="1508" r:id="rId3"/>
    <p:sldId id="1715" r:id="rId4"/>
    <p:sldId id="1675" r:id="rId5"/>
    <p:sldId id="1727" r:id="rId6"/>
    <p:sldId id="1728" r:id="rId7"/>
    <p:sldId id="1729" r:id="rId8"/>
    <p:sldId id="1730" r:id="rId9"/>
    <p:sldId id="1731" r:id="rId10"/>
    <p:sldId id="1713" r:id="rId11"/>
    <p:sldId id="1732" r:id="rId12"/>
    <p:sldId id="1721" r:id="rId13"/>
    <p:sldId id="1637" r:id="rId14"/>
    <p:sldId id="1734" r:id="rId15"/>
    <p:sldId id="1735" r:id="rId16"/>
    <p:sldId id="1736" r:id="rId17"/>
    <p:sldId id="1737" r:id="rId18"/>
    <p:sldId id="173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10607"/>
    <a:srgbClr val="000404"/>
    <a:srgbClr val="010A0B"/>
    <a:srgbClr val="192610"/>
    <a:srgbClr val="700000"/>
    <a:srgbClr val="020202"/>
    <a:srgbClr val="004620"/>
    <a:srgbClr val="460000"/>
    <a:srgbClr val="240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5" autoAdjust="0"/>
    <p:restoredTop sz="83418" autoAdjust="0"/>
  </p:normalViewPr>
  <p:slideViewPr>
    <p:cSldViewPr snapToGrid="0">
      <p:cViewPr varScale="1">
        <p:scale>
          <a:sx n="110" d="100"/>
          <a:sy n="110" d="100"/>
        </p:scale>
        <p:origin x="336" y="78"/>
      </p:cViewPr>
      <p:guideLst/>
    </p:cSldViewPr>
  </p:slideViewPr>
  <p:outlineViewPr>
    <p:cViewPr>
      <p:scale>
        <a:sx n="33" d="100"/>
        <a:sy n="33" d="100"/>
      </p:scale>
      <p:origin x="0" y="-50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DD806-3644-47FD-8493-81C1DD031CAB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1D24B-FC86-47AA-B772-7DE07F4E7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3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84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God’s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power can hold the universe together, then it can accomplish more mundane tasks such as:</a:t>
            </a:r>
          </a:p>
          <a:p>
            <a:pPr marL="228600" indent="-228600">
              <a:buAutoNum type="arabicParenR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Keeping the Bible intact for 3500 years</a:t>
            </a:r>
          </a:p>
          <a:p>
            <a:pPr marL="228600" indent="-228600">
              <a:buAutoNum type="arabicParenR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Raising us from the dead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514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Laws of nature are never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broken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33:20 "Thus says the LORD: 'If you can break My covenant with the day and My covenant with the night, so that there will not be day and night in their season,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33:21 'then My covenant may also be broken with David My servant, so that he shall not have a son to reign on his throne, and with the Levites, the priests, My ministers.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262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12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38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990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606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804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30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7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1D24B-FC86-47AA-B772-7DE07F4E752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3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463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818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068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436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369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33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5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86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5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5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8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3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2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BE857BA-C9F0-4E0A-A4C7-D125AC007814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09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45" r:id="rId1"/>
    <p:sldLayoutId id="2147484746" r:id="rId2"/>
    <p:sldLayoutId id="2147484747" r:id="rId3"/>
    <p:sldLayoutId id="2147484748" r:id="rId4"/>
    <p:sldLayoutId id="2147484749" r:id="rId5"/>
    <p:sldLayoutId id="2147484750" r:id="rId6"/>
    <p:sldLayoutId id="2147484751" r:id="rId7"/>
    <p:sldLayoutId id="2147484752" r:id="rId8"/>
    <p:sldLayoutId id="2147484753" r:id="rId9"/>
    <p:sldLayoutId id="2147484754" r:id="rId10"/>
    <p:sldLayoutId id="2147484755" r:id="rId11"/>
    <p:sldLayoutId id="2147484756" r:id="rId12"/>
    <p:sldLayoutId id="2147484757" r:id="rId13"/>
    <p:sldLayoutId id="2147484758" r:id="rId14"/>
    <p:sldLayoutId id="2147484759" r:id="rId15"/>
    <p:sldLayoutId id="2147484760" r:id="rId16"/>
    <p:sldLayoutId id="214748476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1905000"/>
            <a:ext cx="9753600" cy="3962400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Worship 		  		</a:t>
            </a:r>
            <a:r>
              <a:rPr lang="en-US" sz="4000" smtClean="0">
                <a:effectLst>
                  <a:glow rad="228600">
                    <a:srgbClr val="03080D"/>
                  </a:glow>
                </a:effectLst>
              </a:rPr>
              <a:t>	10:00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(Livestream) 	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5:00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68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	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	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7:00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70">
              <a:spcBef>
                <a:spcPct val="0"/>
              </a:spcBef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15387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507"/>
            <a:ext cx="12191999" cy="6907507"/>
          </a:xfrm>
          <a:prstGeom prst="rect">
            <a:avLst/>
          </a:prstGeom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Things Revealed in Nature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1777932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Nature of God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Power without measure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Conclusion: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God’s Divine Power is beyond imagination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88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404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Things Revealed in Nature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404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0866845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Nature of God and Law 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Natural laws are never broken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Spiritual laws are absolute too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Conclusion: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Truth is objective and not subjective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551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lant, Small, Leaf, Nature, Growth, Tender, New, Fr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4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Things Revealed in Nature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0866845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607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Nature of God’s Promises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607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God’s natural promises are certain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607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607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God’s spiritual promises are certain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607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607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Conclusion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607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God keeps His promises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607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42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Plant, Small, Leaf, Nature, Growth, Tender, New, Fre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4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90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lant, Small, Leaf, Nature, Growth, Tender, New, Fr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4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Natural Promise of Life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0866845" cy="5327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Word of God is a seed</a:t>
            </a:r>
          </a:p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"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Now the parable is this: The seed is the word of God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.” 															Luke 8:11 </a:t>
            </a:r>
          </a:p>
        </p:txBody>
      </p:sp>
    </p:spTree>
    <p:extLst>
      <p:ext uri="{BB962C8B-B14F-4D97-AF65-F5344CB8AC3E}">
        <p14:creationId xmlns:p14="http://schemas.microsoft.com/office/powerpoint/2010/main" val="90113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lant, Small, Leaf, Nature, Growth, Tender, New, Fr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4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Natural Promise of Life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0927032" cy="5327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Word of God is a seed</a:t>
            </a:r>
          </a:p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hearts are the soil</a:t>
            </a:r>
          </a:p>
          <a:p>
            <a:pPr marL="0" indent="0">
              <a:buNone/>
            </a:pP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Lay aside all filthiness and overflow of wickedness, and receive with meekness the implanted word, which is able to save your souls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		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								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James 1:21 </a:t>
            </a:r>
          </a:p>
        </p:txBody>
      </p:sp>
    </p:spTree>
    <p:extLst>
      <p:ext uri="{BB962C8B-B14F-4D97-AF65-F5344CB8AC3E}">
        <p14:creationId xmlns:p14="http://schemas.microsoft.com/office/powerpoint/2010/main" val="388545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lant, Small, Leaf, Nature, Growth, Tender, New, Fr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4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Natural Promise of Life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0927032" cy="5327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Word of God is a seed</a:t>
            </a:r>
          </a:p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hearts are the soil</a:t>
            </a:r>
          </a:p>
          <a:p>
            <a:pPr marL="0" indent="0">
              <a:buNone/>
            </a:pP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receive the seed </a:t>
            </a:r>
          </a:p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believe and confess</a:t>
            </a:r>
          </a:p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repent of our sins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17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lant, Small, Leaf, Nature, Growth, Tender, New, Fr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164"/>
            <a:ext cx="12192000" cy="701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29965"/>
            <a:ext cx="12191999" cy="1200329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Natural Promise of Life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14068" y="1709194"/>
            <a:ext cx="10736532" cy="5327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Word of God is a seed</a:t>
            </a:r>
          </a:p>
          <a:p>
            <a:pPr marL="0" indent="0">
              <a:buNone/>
            </a:pP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hearts are the soil</a:t>
            </a:r>
          </a:p>
          <a:p>
            <a:pPr marL="0" indent="0">
              <a:buNone/>
            </a:pP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 receive the seed </a:t>
            </a:r>
          </a:p>
          <a:p>
            <a:pPr marL="0" indent="0">
              <a:buNone/>
            </a:pP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Adding water brings life</a:t>
            </a:r>
          </a:p>
          <a:p>
            <a:pPr marL="0" indent="0">
              <a:buNone/>
            </a:pP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"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 who believes and is baptized will be saved; but he who does not believe will be </a:t>
            </a:r>
            <a:r>
              <a:rPr lang="en-US" sz="48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condemned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				Mark 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16:16 </a:t>
            </a:r>
          </a:p>
        </p:txBody>
      </p:sp>
    </p:spTree>
    <p:extLst>
      <p:ext uri="{BB962C8B-B14F-4D97-AF65-F5344CB8AC3E}">
        <p14:creationId xmlns:p14="http://schemas.microsoft.com/office/powerpoint/2010/main" val="63864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4975"/>
          </a:xfrm>
        </p:spPr>
        <p:txBody>
          <a:bodyPr>
            <a:noAutofit/>
          </a:bodyPr>
          <a:lstStyle/>
          <a:p>
            <a:pPr algn="ctr"/>
            <a:r>
              <a:rPr lang="en-US" sz="9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Natural Promise of Life</a:t>
            </a:r>
            <a:endParaRPr lang="en-US" sz="9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969" y="1687475"/>
            <a:ext cx="11684431" cy="5348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Word of God is a seed</a:t>
            </a:r>
          </a:p>
          <a:p>
            <a:pPr marL="0" indent="0">
              <a:buNone/>
            </a:pP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hearts are the soil</a:t>
            </a:r>
          </a:p>
          <a:p>
            <a:pPr marL="0" indent="0">
              <a:buNone/>
            </a:pP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Lay </a:t>
            </a:r>
            <a:r>
              <a:rPr lang="en-US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aside all filthiness and overflow of wickedness, and receive with meekness the implanted word, which is able to save your souls</a:t>
            </a:r>
            <a:r>
              <a:rPr lang="en-US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James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1:21 </a:t>
            </a:r>
          </a:p>
        </p:txBody>
      </p:sp>
    </p:spTree>
    <p:extLst>
      <p:ext uri="{BB962C8B-B14F-4D97-AF65-F5344CB8AC3E}">
        <p14:creationId xmlns:p14="http://schemas.microsoft.com/office/powerpoint/2010/main" val="15628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96700"/>
              </p:ext>
            </p:extLst>
          </p:nvPr>
        </p:nvGraphicFramePr>
        <p:xfrm>
          <a:off x="4423144" y="-2"/>
          <a:ext cx="7768856" cy="67422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3884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84428"/>
              </a:tblGrid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47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5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189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prstClr val="white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Ryan Sollars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12 (s)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276 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prstClr val="white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Anthony Ward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521730"/>
            <a:ext cx="442314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 Corinthians 16:2</a:t>
            </a:r>
          </a:p>
          <a:p>
            <a:pPr algn="ctr"/>
            <a:r>
              <a:rPr lang="en-US" sz="32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 </a:t>
            </a:r>
            <a:r>
              <a:rPr lang="en-US" sz="32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first day of the week let each one of you lay something aside, storing up as he may prosper, that there be no collections when I come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collection basket </a:t>
            </a: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is in the foyer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905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2272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35" y="120847"/>
            <a:ext cx="6827520" cy="6130834"/>
          </a:xfrm>
        </p:spPr>
        <p:txBody>
          <a:bodyPr>
            <a:noAutofit/>
          </a:bodyPr>
          <a:lstStyle/>
          <a:p>
            <a:pPr algn="ctr"/>
            <a:r>
              <a:rPr lang="en-US" sz="8800" dirty="0" smtClean="0">
                <a:solidFill>
                  <a:schemeClr val="tx1"/>
                </a:solidFill>
                <a:effectLst>
                  <a:glow rad="228600">
                    <a:srgbClr val="000000"/>
                  </a:glow>
                </a:effectLst>
              </a:rPr>
              <a:t>God’s Nature in Nature</a:t>
            </a:r>
            <a:br>
              <a:rPr lang="en-US" sz="8800" dirty="0" smtClean="0">
                <a:solidFill>
                  <a:schemeClr val="tx1"/>
                </a:solidFill>
                <a:effectLst>
                  <a:glow rad="228600">
                    <a:srgbClr val="000000"/>
                  </a:glow>
                </a:effectLst>
              </a:rPr>
            </a:br>
            <a:r>
              <a:rPr lang="en-US" sz="8800" dirty="0">
                <a:solidFill>
                  <a:schemeClr val="tx1"/>
                </a:solidFill>
                <a:effectLst>
                  <a:glow rad="228600">
                    <a:srgbClr val="000000"/>
                  </a:glow>
                </a:effectLst>
              </a:rPr>
              <a:t/>
            </a:r>
            <a:br>
              <a:rPr lang="en-US" sz="8800" dirty="0">
                <a:solidFill>
                  <a:schemeClr val="tx1"/>
                </a:solidFill>
                <a:effectLst>
                  <a:glow rad="228600">
                    <a:srgbClr val="000000"/>
                  </a:glo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glow rad="228600">
                    <a:srgbClr val="000000"/>
                  </a:glow>
                </a:effectLst>
              </a:rPr>
              <a:t>Romans 1</a:t>
            </a:r>
            <a:endParaRPr lang="en-US" sz="6000" dirty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422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d/de/St._Paul_preaching_at_Athens_%28Copy_of_Raphael%27s_tapestry%2C_reversed%29_MET_80.3.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640" y="-693350"/>
            <a:ext cx="13481279" cy="101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16115"/>
            <a:ext cx="12191999" cy="12280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A0B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Paul’s Naturalist Sermons</a:t>
            </a:r>
            <a:endParaRPr lang="en-US" sz="8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A0B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9781" y="1709194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14:15-17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1. All men have the same nature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Conclusion: all men have the same God</a:t>
            </a:r>
            <a:endParaRPr lang="en-US" sz="5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268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d/de/St._Paul_preaching_at_Athens_%28Copy_of_Raphael%27s_tapestry%2C_reversed%29_MET_80.3.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640" y="-693350"/>
            <a:ext cx="13481279" cy="101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16115"/>
            <a:ext cx="12191999" cy="12280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A0B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Paul’s Naturalist Sermons</a:t>
            </a:r>
            <a:endParaRPr lang="en-US" sz="8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A0B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9781" y="1709194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</a:t>
            </a: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14:15-17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1. All men have the same nature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2. All nature follows the same rules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Conclusion: One God created all nature</a:t>
            </a:r>
          </a:p>
        </p:txBody>
      </p:sp>
    </p:spTree>
    <p:extLst>
      <p:ext uri="{BB962C8B-B14F-4D97-AF65-F5344CB8AC3E}">
        <p14:creationId xmlns:p14="http://schemas.microsoft.com/office/powerpoint/2010/main" val="313479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d/de/St._Paul_preaching_at_Athens_%28Copy_of_Raphael%27s_tapestry%2C_reversed%29_MET_80.3.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640" y="-693350"/>
            <a:ext cx="13481279" cy="101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16115"/>
            <a:ext cx="12191999" cy="12280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A0B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Paul’s Naturalist Sermons</a:t>
            </a:r>
            <a:endParaRPr lang="en-US" sz="8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A0B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9781" y="1709194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</a:t>
            </a: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14:15-17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1. All men have the same nature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2. All nature follows the same rules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</a:t>
            </a: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Nature provides our needs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Conclusion: God provides for us</a:t>
            </a:r>
          </a:p>
        </p:txBody>
      </p:sp>
    </p:spTree>
    <p:extLst>
      <p:ext uri="{BB962C8B-B14F-4D97-AF65-F5344CB8AC3E}">
        <p14:creationId xmlns:p14="http://schemas.microsoft.com/office/powerpoint/2010/main" val="183116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d/de/St._Paul_preaching_at_Athens_%28Copy_of_Raphael%27s_tapestry%2C_reversed%29_MET_80.3.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640" y="-693350"/>
            <a:ext cx="13481279" cy="101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16115"/>
            <a:ext cx="12191999" cy="12280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A0B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Paul’s Naturalist Sermons</a:t>
            </a:r>
            <a:endParaRPr lang="en-US" sz="8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A0B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9781" y="1709194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17:22-31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1. 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All life comes from the Creator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Conclusion: we cannot make God(s)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528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d/de/St._Paul_preaching_at_Athens_%28Copy_of_Raphael%27s_tapestry%2C_reversed%29_MET_80.3.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640" y="-693350"/>
            <a:ext cx="13481279" cy="101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16115"/>
            <a:ext cx="12191999" cy="12280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A0B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Paul’s Naturalist Sermons</a:t>
            </a:r>
            <a:endParaRPr lang="en-US" sz="8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A0B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9781" y="1709194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Acts 17:22-31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1. 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All life comes from the Creator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All men have limited lives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Conclusion: God has a purpose for us</a:t>
            </a:r>
            <a:endParaRPr lang="en-US" sz="5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434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d/de/St._Paul_preaching_at_Athens_%28Copy_of_Raphael%27s_tapestry%2C_reversed%29_MET_80.3.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4640" y="-693350"/>
            <a:ext cx="13481279" cy="101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216115"/>
            <a:ext cx="12191999" cy="12280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10A0B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Paul’s Naturalist Sermons</a:t>
            </a:r>
            <a:endParaRPr lang="en-US" sz="8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10A0B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89781" y="1709194"/>
            <a:ext cx="11714671" cy="5327710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From these lessons we learn: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One God created all things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All men have One God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God loves us and provides for us</a:t>
            </a:r>
          </a:p>
          <a:p>
            <a:pPr marL="0" indent="0" algn="just">
              <a:buClr>
                <a:srgbClr val="FFFFCC"/>
              </a:buClr>
              <a:buSzPct val="75000"/>
              <a:buNone/>
            </a:pPr>
            <a:r>
              <a:rPr lang="en-US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</a:t>
            </a:r>
            <a:r>
              <a:rPr lang="en-US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God has a purpose for us</a:t>
            </a:r>
          </a:p>
        </p:txBody>
      </p:sp>
    </p:spTree>
    <p:extLst>
      <p:ext uri="{BB962C8B-B14F-4D97-AF65-F5344CB8AC3E}">
        <p14:creationId xmlns:p14="http://schemas.microsoft.com/office/powerpoint/2010/main" val="318450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402149</TotalTime>
  <Words>541</Words>
  <Application>Microsoft Office PowerPoint</Application>
  <PresentationFormat>Widescreen</PresentationFormat>
  <Paragraphs>127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Bell MT</vt:lpstr>
      <vt:lpstr>Calibri</vt:lpstr>
      <vt:lpstr>Depth</vt:lpstr>
      <vt:lpstr>Welcome!</vt:lpstr>
      <vt:lpstr>PowerPoint Presentation</vt:lpstr>
      <vt:lpstr>God’s Nature in Nature  Romans 1</vt:lpstr>
      <vt:lpstr>Paul’s Naturalist Sermons</vt:lpstr>
      <vt:lpstr>Paul’s Naturalist Sermons</vt:lpstr>
      <vt:lpstr>Paul’s Naturalist Sermons</vt:lpstr>
      <vt:lpstr>Paul’s Naturalist Sermons</vt:lpstr>
      <vt:lpstr>Paul’s Naturalist Sermons</vt:lpstr>
      <vt:lpstr>Paul’s Naturalist Sermons</vt:lpstr>
      <vt:lpstr>Things Revealed in Nature</vt:lpstr>
      <vt:lpstr>Things Revealed in Nature</vt:lpstr>
      <vt:lpstr>Things Revealed in Nature</vt:lpstr>
      <vt:lpstr>PowerPoint Presentation</vt:lpstr>
      <vt:lpstr>A Natural Promise of Life</vt:lpstr>
      <vt:lpstr>A Natural Promise of Life</vt:lpstr>
      <vt:lpstr>A Natural Promise of Life</vt:lpstr>
      <vt:lpstr>A Natural Promise of Life</vt:lpstr>
      <vt:lpstr>A Natural Promise of Life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Sermon</dc:title>
  <dc:creator>BRIAN HAINES</dc:creator>
  <cp:lastModifiedBy>Microsoft account</cp:lastModifiedBy>
  <cp:revision>1261</cp:revision>
  <dcterms:created xsi:type="dcterms:W3CDTF">2016-12-20T17:11:47Z</dcterms:created>
  <dcterms:modified xsi:type="dcterms:W3CDTF">2020-11-16T17:39:12Z</dcterms:modified>
</cp:coreProperties>
</file>